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5" r:id="rId5"/>
    <p:sldId id="268" r:id="rId6"/>
    <p:sldId id="264" r:id="rId7"/>
    <p:sldId id="27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pt-BR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Aptos Narrow" panose="02110004020202020204"/>
          </a:endParaRPr>
        </a:p>
      </cx:txPr>
    </cx:legend>
  </cx:chart>
  <cx:spPr>
    <a:noFill/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1E777-131A-B8E2-486D-7D45BC204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5E4815-1C2F-5D56-CD13-3BB7EA58F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60995D-0BE0-580E-85CA-92225C70F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24C-C04B-42EA-8E53-F89C86E81648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E49D34-7167-9D3D-1A74-167A4AA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7FACD1-7C5B-C1BF-AFB7-21CC49A4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E6B-4C81-41FD-8B6C-DFE8834E5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3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20722-0486-9942-A40B-A65E53FD1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710779D-7B0D-846E-CADA-975B85B55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EE1181-2A70-02E6-D8FA-8909335D8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24C-C04B-42EA-8E53-F89C86E81648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98BDF3-143C-7F8D-6AF9-6661A56B6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F15A06-17BE-C852-A6F8-964457EC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E6B-4C81-41FD-8B6C-DFE8834E5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84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F48488-6661-A947-BADC-A09BE208C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4BD5B4B-4D6E-9482-2A52-8C66B3724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99610-8D8D-CECF-6AD4-2C7DAED1B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24C-C04B-42EA-8E53-F89C86E81648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D2E4F3-4ED7-997F-B11F-4136F8A85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F890DB-B556-D353-4875-1E35E3C3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E6B-4C81-41FD-8B6C-DFE8834E5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3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DD9BC-BF45-1AAA-9D17-316763B2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03196F-389D-90FE-BD86-E60FEA964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788E3A-774C-A177-8B91-65DD04FD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24C-C04B-42EA-8E53-F89C86E81648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578C99-34BE-7C3F-BE11-9F5F465F4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01666B-06C1-79C4-D7D1-D820D567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E6B-4C81-41FD-8B6C-DFE8834E5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75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0A858-A042-C91B-ED59-BFB99B1D8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51FC2F-FAFD-5099-D5C9-1DAECE070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8465F4-8C29-770B-CE68-5A76D4CB7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24C-C04B-42EA-8E53-F89C86E81648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BEACAE-5A20-05B6-A7F1-9883908B6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A81DFD-3D50-0FAE-B687-C97441AF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E6B-4C81-41FD-8B6C-DFE8834E5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76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9C552-E17C-FBA9-5C3E-B6CF64F6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84F37F-B2D8-1A9C-4077-AEF50099C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1091A33-2B3F-E977-16EC-9DCD8EE34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40F4F5-648A-C081-54F0-DA648A01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24C-C04B-42EA-8E53-F89C86E81648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9B731F-E19A-92D7-17FD-690B4F5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4CE33A-5908-9457-6230-FFFCF085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E6B-4C81-41FD-8B6C-DFE8834E5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01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D06C1-A585-7648-5A59-873D0F5C4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EFF823-5737-3092-C745-1989C693F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A06657-DB80-AF2F-6593-6433540E0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9864B50-602A-4F6A-B7E6-D5CA32897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D1DB59-4D6D-F15D-D23B-1BFEC99EF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1DB8257-C9BD-B6A1-273A-1E88CD992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24C-C04B-42EA-8E53-F89C86E81648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0E8A1EF-4BAD-9516-19B8-A4FC847E4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DEEE0BE-BE22-CC5E-7245-6C5E0E55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E6B-4C81-41FD-8B6C-DFE8834E5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22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70D120-0CBF-5415-27F6-269AB800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B27AC56-F671-E75B-50B0-97D08EE8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24C-C04B-42EA-8E53-F89C86E81648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50223FC-5F34-ED9A-492B-7E93A28F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9956424-29E4-722A-2247-16534B77E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E6B-4C81-41FD-8B6C-DFE8834E5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50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3B8AA0A-9BBE-A52A-980E-49ED36A56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24C-C04B-42EA-8E53-F89C86E81648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A982F8B-CF12-FE1A-3D6D-4BDF1E630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A60B83-4143-1383-78DB-698EFCC1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E6B-4C81-41FD-8B6C-DFE8834E5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72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360DA-2327-9F5D-90A9-30CFAC72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6C0190-2965-CC71-BF09-149C0B336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F44BCC-45D6-917F-9506-131258125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84674D-1FE8-DD22-5A6A-B96B88E60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24C-C04B-42EA-8E53-F89C86E81648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DE5E22-0880-C407-04E0-F2B37A1B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C34A15-6357-5E5E-CF41-4B1B736E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E6B-4C81-41FD-8B6C-DFE8834E5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85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AA7FA2-20CF-4EE8-C891-E1E2AE205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40509C8-83CD-23E1-AEAB-0605809C6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A6D1695-0E1F-FEF4-3F29-6F62D3CDC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39F2EA-E1AB-FE17-A835-72417B3BF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524C-C04B-42EA-8E53-F89C86E81648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DAE6CDA-7A4A-F67F-D17A-F261611FA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A6ECBC-BE5C-534C-465E-5AFD3A9F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9E6B-4C81-41FD-8B6C-DFE8834E5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18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BE55DC8-AC52-BCCD-A1F9-EF3D6A53F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18C2FE-731D-22BC-B8D0-FED4EE8D5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0F4172-F925-0AA5-175F-7E042E98F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63524C-C04B-42EA-8E53-F89C86E81648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9B78FF-64A9-373C-5B2A-38B34F359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234A49-52FE-1805-3F4E-9036237C7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29E6B-4C81-41FD-8B6C-DFE8834E5B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52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fbbrasil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instagram.com/vfbbrasiloficia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fbbrasil.com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s://www.instagram.com/vfbbrasiloficia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fbbrasil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stagram.com/vfbbrasiloficia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vfbbrasiloficial/" TargetMode="External"/><Relationship Id="rId3" Type="http://schemas.microsoft.com/office/2007/relationships/hdphoto" Target="../media/hdphoto1.wdp"/><Relationship Id="rId7" Type="http://schemas.openxmlformats.org/officeDocument/2006/relationships/hyperlink" Target="https://vfbbrasil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4A7E51D-2B13-D3A4-E27C-E0B74D7F0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m 10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CD943F1F-DDDA-F1C8-D597-4B9CCD42B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" t="27266" r="28438" b="24381"/>
          <a:stretch/>
        </p:blipFill>
        <p:spPr>
          <a:xfrm>
            <a:off x="4151549" y="4685003"/>
            <a:ext cx="3698895" cy="1496291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6304302-4524-1EB8-6C47-7DB6B40CF1B1}"/>
              </a:ext>
            </a:extLst>
          </p:cNvPr>
          <p:cNvSpPr txBox="1"/>
          <p:nvPr/>
        </p:nvSpPr>
        <p:spPr>
          <a:xfrm>
            <a:off x="3478231" y="1730447"/>
            <a:ext cx="5164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Arial Black" panose="020B0A04020102020204" pitchFamily="34" charset="0"/>
              </a:rPr>
              <a:t>TÍTULO DA APRESENTAÇÃO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8083C7B-20BC-A738-CF4D-F3E1CEEF55A7}"/>
              </a:ext>
            </a:extLst>
          </p:cNvPr>
          <p:cNvSpPr txBox="1"/>
          <p:nvPr/>
        </p:nvSpPr>
        <p:spPr>
          <a:xfrm>
            <a:off x="3503419" y="3167390"/>
            <a:ext cx="6723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SUBTÍTULO DA APRESENTAÇÃO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4396EAA-38AA-08A9-593F-268BC05D9B91}"/>
              </a:ext>
            </a:extLst>
          </p:cNvPr>
          <p:cNvCxnSpPr>
            <a:cxnSpLocks/>
          </p:cNvCxnSpPr>
          <p:nvPr/>
        </p:nvCxnSpPr>
        <p:spPr>
          <a:xfrm>
            <a:off x="3503419" y="3013903"/>
            <a:ext cx="485573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0020523C-DC77-AD78-5716-D000BB2C277E}"/>
              </a:ext>
            </a:extLst>
          </p:cNvPr>
          <p:cNvSpPr txBox="1"/>
          <p:nvPr/>
        </p:nvSpPr>
        <p:spPr>
          <a:xfrm>
            <a:off x="496984" y="427511"/>
            <a:ext cx="1248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12/12/2025</a:t>
            </a:r>
          </a:p>
        </p:txBody>
      </p:sp>
    </p:spTree>
    <p:extLst>
      <p:ext uri="{BB962C8B-B14F-4D97-AF65-F5344CB8AC3E}">
        <p14:creationId xmlns:p14="http://schemas.microsoft.com/office/powerpoint/2010/main" val="325521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D18ADF0-0AE7-3DB7-C63B-BE485EA8E42C}"/>
              </a:ext>
            </a:extLst>
          </p:cNvPr>
          <p:cNvSpPr txBox="1"/>
          <p:nvPr/>
        </p:nvSpPr>
        <p:spPr>
          <a:xfrm>
            <a:off x="1149877" y="1873279"/>
            <a:ext cx="7581445" cy="3290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TÍTULO DO SLIDE</a:t>
            </a:r>
          </a:p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TÍTULO DO SLIDE</a:t>
            </a:r>
          </a:p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TÍTULO DO SLIDE</a:t>
            </a:r>
          </a:p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TÍTULO DO SLIDE</a:t>
            </a:r>
          </a:p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TÍTULO DO SLIDE</a:t>
            </a:r>
          </a:p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TÍTULO DO SLIDE</a:t>
            </a:r>
          </a:p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TÍTULO DO SLIDE</a:t>
            </a:r>
          </a:p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TÍTULO DO SLIDE</a:t>
            </a:r>
          </a:p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0" name="Imagem 19" descr="Forma&#10;&#10;O conteúdo gerado por IA pode estar incorreto.">
            <a:extLst>
              <a:ext uri="{FF2B5EF4-FFF2-40B4-BE49-F238E27FC236}">
                <a16:creationId xmlns:a16="http://schemas.microsoft.com/office/drawing/2014/main" id="{BFE4FD54-4FEB-4CB5-3E7D-586D408C3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0" y="5625464"/>
            <a:ext cx="2537319" cy="735166"/>
          </a:xfrm>
          <a:prstGeom prst="rect">
            <a:avLst/>
          </a:prstGeom>
        </p:spPr>
      </p:pic>
      <p:sp>
        <p:nvSpPr>
          <p:cNvPr id="24" name="Retângulo: Único Canto Arredondado 23">
            <a:extLst>
              <a:ext uri="{FF2B5EF4-FFF2-40B4-BE49-F238E27FC236}">
                <a16:creationId xmlns:a16="http://schemas.microsoft.com/office/drawing/2014/main" id="{17FC631A-5637-30DC-88AA-09AD1656565F}"/>
              </a:ext>
            </a:extLst>
          </p:cNvPr>
          <p:cNvSpPr/>
          <p:nvPr/>
        </p:nvSpPr>
        <p:spPr>
          <a:xfrm>
            <a:off x="3049" y="0"/>
            <a:ext cx="12188951" cy="665018"/>
          </a:xfrm>
          <a:prstGeom prst="round1Rect">
            <a:avLst>
              <a:gd name="adj" fmla="val 50000"/>
            </a:avLst>
          </a:prstGeom>
          <a:solidFill>
            <a:srgbClr val="FFDD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4823AC70-9092-4EBA-6DEE-027912DEFB78}"/>
              </a:ext>
            </a:extLst>
          </p:cNvPr>
          <p:cNvSpPr/>
          <p:nvPr/>
        </p:nvSpPr>
        <p:spPr>
          <a:xfrm>
            <a:off x="823880" y="-31533"/>
            <a:ext cx="3178104" cy="107656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27D24A9-DBF3-59AB-320A-D3D5063F4AAB}"/>
              </a:ext>
            </a:extLst>
          </p:cNvPr>
          <p:cNvSpPr txBox="1"/>
          <p:nvPr/>
        </p:nvSpPr>
        <p:spPr>
          <a:xfrm>
            <a:off x="1196896" y="315655"/>
            <a:ext cx="242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TÍTULO DO SLIDE</a:t>
            </a:r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413050C0-3E30-2E98-D065-36C89109FD8E}"/>
              </a:ext>
            </a:extLst>
          </p:cNvPr>
          <p:cNvCxnSpPr>
            <a:cxnSpLocks/>
          </p:cNvCxnSpPr>
          <p:nvPr/>
        </p:nvCxnSpPr>
        <p:spPr>
          <a:xfrm>
            <a:off x="3620932" y="6010897"/>
            <a:ext cx="795751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hlinkClick r:id="rId3"/>
            <a:extLst>
              <a:ext uri="{FF2B5EF4-FFF2-40B4-BE49-F238E27FC236}">
                <a16:creationId xmlns:a16="http://schemas.microsoft.com/office/drawing/2014/main" id="{5CC5FB7A-1E22-199A-5362-B097486615E7}"/>
              </a:ext>
            </a:extLst>
          </p:cNvPr>
          <p:cNvSpPr txBox="1"/>
          <p:nvPr/>
        </p:nvSpPr>
        <p:spPr>
          <a:xfrm>
            <a:off x="9611514" y="6042431"/>
            <a:ext cx="1188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vfbbrasil.com   /</a:t>
            </a:r>
          </a:p>
        </p:txBody>
      </p:sp>
      <p:sp>
        <p:nvSpPr>
          <p:cNvPr id="3" name="CaixaDeTexto 2">
            <a:hlinkClick r:id="rId4"/>
            <a:extLst>
              <a:ext uri="{FF2B5EF4-FFF2-40B4-BE49-F238E27FC236}">
                <a16:creationId xmlns:a16="http://schemas.microsoft.com/office/drawing/2014/main" id="{9CC87547-E512-CBB8-35E2-0953C44D5D26}"/>
              </a:ext>
            </a:extLst>
          </p:cNvPr>
          <p:cNvSpPr txBox="1"/>
          <p:nvPr/>
        </p:nvSpPr>
        <p:spPr>
          <a:xfrm>
            <a:off x="10562376" y="6032728"/>
            <a:ext cx="11431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/>
              <a:t>@vfbbrasiloficial</a:t>
            </a:r>
          </a:p>
        </p:txBody>
      </p:sp>
      <p:pic>
        <p:nvPicPr>
          <p:cNvPr id="2" name="Imagem 1" descr="Diagrama&#10;&#10;O conteúdo gerado por IA pode estar incorreto.">
            <a:extLst>
              <a:ext uri="{FF2B5EF4-FFF2-40B4-BE49-F238E27FC236}">
                <a16:creationId xmlns:a16="http://schemas.microsoft.com/office/drawing/2014/main" id="{4C748065-B6DA-CA4D-7308-06D178FC3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1"/>
          <a:stretch/>
        </p:blipFill>
        <p:spPr>
          <a:xfrm>
            <a:off x="5674743" y="1233086"/>
            <a:ext cx="4887633" cy="43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1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C6865-FDDA-4FE5-0EE3-803F10F71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CE19E7-B3C0-9E2B-E80F-05458AA64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4D49C3-A926-A91D-8858-518763EEF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tângulo: Único Canto Arredondado 23">
            <a:extLst>
              <a:ext uri="{FF2B5EF4-FFF2-40B4-BE49-F238E27FC236}">
                <a16:creationId xmlns:a16="http://schemas.microsoft.com/office/drawing/2014/main" id="{C69FA14B-F631-CD7B-7346-312A3358BAEE}"/>
              </a:ext>
            </a:extLst>
          </p:cNvPr>
          <p:cNvSpPr/>
          <p:nvPr/>
        </p:nvSpPr>
        <p:spPr>
          <a:xfrm>
            <a:off x="3049" y="0"/>
            <a:ext cx="12188951" cy="665018"/>
          </a:xfrm>
          <a:prstGeom prst="round1Rect">
            <a:avLst>
              <a:gd name="adj" fmla="val 50000"/>
            </a:avLst>
          </a:prstGeom>
          <a:solidFill>
            <a:srgbClr val="FFDD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780008A4-B7DC-2A82-AA3F-45A1FF0B6761}"/>
              </a:ext>
            </a:extLst>
          </p:cNvPr>
          <p:cNvSpPr/>
          <p:nvPr/>
        </p:nvSpPr>
        <p:spPr>
          <a:xfrm>
            <a:off x="823879" y="-31533"/>
            <a:ext cx="3347287" cy="107656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297F12C-8992-63E8-C25F-6786D7B86840}"/>
              </a:ext>
            </a:extLst>
          </p:cNvPr>
          <p:cNvSpPr txBox="1"/>
          <p:nvPr/>
        </p:nvSpPr>
        <p:spPr>
          <a:xfrm>
            <a:off x="1196896" y="315655"/>
            <a:ext cx="242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TÍTULO DO SLIDE</a:t>
            </a: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AFDFD956-5573-CF93-0079-8B4CFAD07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0" y="5625464"/>
            <a:ext cx="2537319" cy="735166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7F32C6D9-AB5E-D794-4D8F-0A8C9A0CFAE3}"/>
              </a:ext>
            </a:extLst>
          </p:cNvPr>
          <p:cNvCxnSpPr>
            <a:cxnSpLocks/>
          </p:cNvCxnSpPr>
          <p:nvPr/>
        </p:nvCxnSpPr>
        <p:spPr>
          <a:xfrm>
            <a:off x="3620932" y="6010897"/>
            <a:ext cx="795751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hlinkClick r:id="rId3"/>
            <a:extLst>
              <a:ext uri="{FF2B5EF4-FFF2-40B4-BE49-F238E27FC236}">
                <a16:creationId xmlns:a16="http://schemas.microsoft.com/office/drawing/2014/main" id="{10C86504-6C02-1711-F936-D6E31319B689}"/>
              </a:ext>
            </a:extLst>
          </p:cNvPr>
          <p:cNvSpPr txBox="1"/>
          <p:nvPr/>
        </p:nvSpPr>
        <p:spPr>
          <a:xfrm>
            <a:off x="9611514" y="6042431"/>
            <a:ext cx="1188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vfbbrasil.com   /</a:t>
            </a:r>
          </a:p>
        </p:txBody>
      </p:sp>
      <p:sp>
        <p:nvSpPr>
          <p:cNvPr id="6" name="CaixaDeTexto 5">
            <a:hlinkClick r:id="rId4"/>
            <a:extLst>
              <a:ext uri="{FF2B5EF4-FFF2-40B4-BE49-F238E27FC236}">
                <a16:creationId xmlns:a16="http://schemas.microsoft.com/office/drawing/2014/main" id="{6D0033A3-5469-300E-8644-9FAF29C7E670}"/>
              </a:ext>
            </a:extLst>
          </p:cNvPr>
          <p:cNvSpPr txBox="1"/>
          <p:nvPr/>
        </p:nvSpPr>
        <p:spPr>
          <a:xfrm>
            <a:off x="10562376" y="6032728"/>
            <a:ext cx="11431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/>
              <a:t>@vfbbrasiloficial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D09F62B-6050-6972-BA00-5C4B1C81270C}"/>
              </a:ext>
            </a:extLst>
          </p:cNvPr>
          <p:cNvSpPr txBox="1"/>
          <p:nvPr/>
        </p:nvSpPr>
        <p:spPr>
          <a:xfrm>
            <a:off x="5165804" y="1794268"/>
            <a:ext cx="54597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	Texto de apresentação.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. Texto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. Texto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, texto, texto </a:t>
            </a:r>
            <a:r>
              <a:rPr lang="pt-BR" sz="1600" dirty="0" err="1"/>
              <a:t>texto</a:t>
            </a:r>
            <a:r>
              <a:rPr lang="pt-BR" sz="1600" dirty="0"/>
              <a:t>. Texto texto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. Texto de apresentação, texto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. Texto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, texto, texto </a:t>
            </a:r>
            <a:r>
              <a:rPr lang="pt-BR" sz="1600" dirty="0" err="1"/>
              <a:t>texto</a:t>
            </a:r>
            <a:r>
              <a:rPr lang="pt-BR" sz="1600" dirty="0"/>
              <a:t>.</a:t>
            </a:r>
          </a:p>
          <a:p>
            <a:pPr algn="just"/>
            <a:r>
              <a:rPr lang="pt-BR" sz="1600" dirty="0"/>
              <a:t>	Texto </a:t>
            </a:r>
            <a:r>
              <a:rPr lang="pt-BR" sz="1600" dirty="0" err="1"/>
              <a:t>texto</a:t>
            </a:r>
            <a:r>
              <a:rPr lang="pt-BR" sz="1600" dirty="0"/>
              <a:t> de apresentação, texto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. Texto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. Texto </a:t>
            </a:r>
            <a:r>
              <a:rPr lang="pt-BR" sz="1600" dirty="0" err="1"/>
              <a:t>texto</a:t>
            </a:r>
            <a:r>
              <a:rPr lang="pt-BR" sz="1600" dirty="0"/>
              <a:t> </a:t>
            </a:r>
            <a:r>
              <a:rPr lang="pt-BR" sz="1600" dirty="0" err="1"/>
              <a:t>texto</a:t>
            </a:r>
            <a:r>
              <a:rPr lang="pt-BR" sz="1600" dirty="0"/>
              <a:t>, texto, texto </a:t>
            </a:r>
            <a:r>
              <a:rPr lang="pt-BR" sz="1600" dirty="0" err="1"/>
              <a:t>texto</a:t>
            </a:r>
            <a:r>
              <a:rPr lang="pt-BR" sz="1600" dirty="0"/>
              <a:t>.</a:t>
            </a:r>
          </a:p>
          <a:p>
            <a:pPr algn="just"/>
            <a:endParaRPr lang="pt-BR" sz="1600" dirty="0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80A39DC2-0C86-3BD3-B17D-E1A74F1A2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37971" y="1794268"/>
            <a:ext cx="3035606" cy="3199976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189C7881-989B-DE50-9A7E-BA2A88AC3F8D}"/>
              </a:ext>
            </a:extLst>
          </p:cNvPr>
          <p:cNvSpPr txBox="1"/>
          <p:nvPr/>
        </p:nvSpPr>
        <p:spPr>
          <a:xfrm>
            <a:off x="6300453" y="4681047"/>
            <a:ext cx="4261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Título do tópico do slide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49405BBC-8759-D2FB-F46A-33E6EB30AF71}"/>
              </a:ext>
            </a:extLst>
          </p:cNvPr>
          <p:cNvCxnSpPr>
            <a:cxnSpLocks/>
          </p:cNvCxnSpPr>
          <p:nvPr/>
        </p:nvCxnSpPr>
        <p:spPr>
          <a:xfrm>
            <a:off x="6363592" y="4339833"/>
            <a:ext cx="4261923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Imagem 26">
            <a:extLst>
              <a:ext uri="{FF2B5EF4-FFF2-40B4-BE49-F238E27FC236}">
                <a16:creationId xmlns:a16="http://schemas.microsoft.com/office/drawing/2014/main" id="{77BE1F03-C682-07BD-DB9B-56C30333F8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674" y="4432070"/>
            <a:ext cx="713667" cy="7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2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181B34-1F28-1DC9-C4C3-A7983AFE1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A8F182-9083-7E18-401C-A28FF9FE0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49419F-F4AA-B6DD-A8E8-F7DB90545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tângulo: Único Canto Arredondado 23">
            <a:extLst>
              <a:ext uri="{FF2B5EF4-FFF2-40B4-BE49-F238E27FC236}">
                <a16:creationId xmlns:a16="http://schemas.microsoft.com/office/drawing/2014/main" id="{EE4E592B-6B33-5DB0-01CC-EAAE3CCF152B}"/>
              </a:ext>
            </a:extLst>
          </p:cNvPr>
          <p:cNvSpPr/>
          <p:nvPr/>
        </p:nvSpPr>
        <p:spPr>
          <a:xfrm>
            <a:off x="3049" y="0"/>
            <a:ext cx="12188951" cy="665018"/>
          </a:xfrm>
          <a:prstGeom prst="round1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771B6B33-EA7B-A53D-7C27-B1066635DD32}"/>
              </a:ext>
            </a:extLst>
          </p:cNvPr>
          <p:cNvSpPr/>
          <p:nvPr/>
        </p:nvSpPr>
        <p:spPr>
          <a:xfrm>
            <a:off x="823878" y="-31533"/>
            <a:ext cx="3106854" cy="1076562"/>
          </a:xfrm>
          <a:prstGeom prst="rect">
            <a:avLst/>
          </a:prstGeom>
          <a:solidFill>
            <a:srgbClr val="FFDD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2588781-E0D2-9366-EAD2-A5A5F3A94EBC}"/>
              </a:ext>
            </a:extLst>
          </p:cNvPr>
          <p:cNvSpPr txBox="1"/>
          <p:nvPr/>
        </p:nvSpPr>
        <p:spPr>
          <a:xfrm>
            <a:off x="1196896" y="315655"/>
            <a:ext cx="242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TÍTULO DO SLIDE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F4764E0-D8D7-DD11-9460-181D38BCC592}"/>
              </a:ext>
            </a:extLst>
          </p:cNvPr>
          <p:cNvSpPr txBox="1"/>
          <p:nvPr/>
        </p:nvSpPr>
        <p:spPr>
          <a:xfrm>
            <a:off x="823878" y="1542445"/>
            <a:ext cx="474564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/>
              <a:t>Título do tópico do slide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dirty="0"/>
              <a:t>Texto de apresentação. texto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dirty="0"/>
              <a:t>Texto de apresentação. texto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200" dirty="0"/>
          </a:p>
          <a:p>
            <a:pPr algn="just"/>
            <a:r>
              <a:rPr lang="pt-BR" sz="1200" b="1" dirty="0"/>
              <a:t>Título do tópico do slide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dirty="0"/>
              <a:t>Texto de apresentação. texto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dirty="0"/>
              <a:t>Texto de apresentação. texto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dirty="0"/>
              <a:t>Texto de apresentação. texto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dirty="0"/>
              <a:t>Texto de apresentação. texto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dirty="0"/>
              <a:t>Texto de apresentação. texto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dirty="0"/>
              <a:t>Texto de apresentação. texto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200" dirty="0"/>
          </a:p>
          <a:p>
            <a:r>
              <a:rPr lang="pt-BR" sz="1200" b="1" dirty="0"/>
              <a:t>Título do tópico do slide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dirty="0"/>
              <a:t>Texto de apresentação. texto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dirty="0"/>
              <a:t>Texto de apresentação. 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44474FA9-EACF-C520-2966-83A75B88E096}"/>
              </a:ext>
            </a:extLst>
          </p:cNvPr>
          <p:cNvCxnSpPr>
            <a:cxnSpLocks/>
          </p:cNvCxnSpPr>
          <p:nvPr/>
        </p:nvCxnSpPr>
        <p:spPr>
          <a:xfrm>
            <a:off x="6208283" y="1542445"/>
            <a:ext cx="0" cy="3529845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Forma&#10;&#10;O conteúdo gerado por IA pode estar incorreto.">
            <a:extLst>
              <a:ext uri="{FF2B5EF4-FFF2-40B4-BE49-F238E27FC236}">
                <a16:creationId xmlns:a16="http://schemas.microsoft.com/office/drawing/2014/main" id="{F2F47A99-1C99-A67B-86FA-90A456DCD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0" y="5625464"/>
            <a:ext cx="2537319" cy="735166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11570539-CD82-AB17-9461-62F99E17B140}"/>
              </a:ext>
            </a:extLst>
          </p:cNvPr>
          <p:cNvCxnSpPr>
            <a:cxnSpLocks/>
          </p:cNvCxnSpPr>
          <p:nvPr/>
        </p:nvCxnSpPr>
        <p:spPr>
          <a:xfrm>
            <a:off x="3620932" y="6010897"/>
            <a:ext cx="795751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hlinkClick r:id="rId3"/>
            <a:extLst>
              <a:ext uri="{FF2B5EF4-FFF2-40B4-BE49-F238E27FC236}">
                <a16:creationId xmlns:a16="http://schemas.microsoft.com/office/drawing/2014/main" id="{4A88475B-F1E6-F52D-C23A-E2B5A4DAE358}"/>
              </a:ext>
            </a:extLst>
          </p:cNvPr>
          <p:cNvSpPr txBox="1"/>
          <p:nvPr/>
        </p:nvSpPr>
        <p:spPr>
          <a:xfrm>
            <a:off x="9611514" y="6042431"/>
            <a:ext cx="1188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vfbbrasil.com   /</a:t>
            </a:r>
          </a:p>
        </p:txBody>
      </p:sp>
      <p:sp>
        <p:nvSpPr>
          <p:cNvPr id="9" name="CaixaDeTexto 8">
            <a:hlinkClick r:id="rId4"/>
            <a:extLst>
              <a:ext uri="{FF2B5EF4-FFF2-40B4-BE49-F238E27FC236}">
                <a16:creationId xmlns:a16="http://schemas.microsoft.com/office/drawing/2014/main" id="{0517F062-0D0E-EEA9-606B-6B3FD83217B9}"/>
              </a:ext>
            </a:extLst>
          </p:cNvPr>
          <p:cNvSpPr txBox="1"/>
          <p:nvPr/>
        </p:nvSpPr>
        <p:spPr>
          <a:xfrm>
            <a:off x="10562376" y="6032728"/>
            <a:ext cx="11431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/>
              <a:t>@vfbbrasiloficial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39EA0DD-9330-20ED-C0F9-D1E7F94668BB}"/>
              </a:ext>
            </a:extLst>
          </p:cNvPr>
          <p:cNvSpPr txBox="1"/>
          <p:nvPr/>
        </p:nvSpPr>
        <p:spPr>
          <a:xfrm>
            <a:off x="6959926" y="1562809"/>
            <a:ext cx="474564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/>
              <a:t>Título do tópico do slide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dirty="0"/>
              <a:t>Texto de apresentação. texto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dirty="0"/>
              <a:t>Texto de apresentação. texto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200" dirty="0"/>
          </a:p>
          <a:p>
            <a:pPr algn="just"/>
            <a:r>
              <a:rPr lang="pt-BR" sz="1200" b="1" dirty="0"/>
              <a:t>Título do tópico do slide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dirty="0"/>
              <a:t>Texto de apresentação. texto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dirty="0"/>
              <a:t>Texto de apresentação. texto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dirty="0"/>
              <a:t>Texto de apresentação. texto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dirty="0"/>
              <a:t>Texto de apresentação. texto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dirty="0"/>
              <a:t>Texto de apresentação. texto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dirty="0"/>
              <a:t>Texto de apresentação. texto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200" dirty="0"/>
          </a:p>
          <a:p>
            <a:r>
              <a:rPr lang="pt-BR" sz="1200" b="1" dirty="0"/>
              <a:t>Título do tópico do slide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dirty="0"/>
              <a:t>Texto de apresentação. texto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 </a:t>
            </a:r>
            <a:r>
              <a:rPr lang="pt-BR" sz="1200" dirty="0" err="1"/>
              <a:t>texto</a:t>
            </a:r>
            <a:r>
              <a:rPr lang="pt-BR" sz="1200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200" dirty="0"/>
              <a:t>Texto de apresentação. </a:t>
            </a:r>
          </a:p>
        </p:txBody>
      </p:sp>
    </p:spTree>
    <p:extLst>
      <p:ext uri="{BB962C8B-B14F-4D97-AF65-F5344CB8AC3E}">
        <p14:creationId xmlns:p14="http://schemas.microsoft.com/office/powerpoint/2010/main" val="20466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E7DA14-79EF-F28B-B005-1BE902B86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E840CA-9E9E-5EE1-5E63-3442DDA2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9989D9-1223-4150-D5B8-C07F24E30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Imagem 19" descr="Forma&#10;&#10;O conteúdo gerado por IA pode estar incorreto.">
            <a:extLst>
              <a:ext uri="{FF2B5EF4-FFF2-40B4-BE49-F238E27FC236}">
                <a16:creationId xmlns:a16="http://schemas.microsoft.com/office/drawing/2014/main" id="{9DB0ADA4-ABF0-8145-64B1-25CC2DE5D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0" y="5625464"/>
            <a:ext cx="2537319" cy="735166"/>
          </a:xfrm>
          <a:prstGeom prst="rect">
            <a:avLst/>
          </a:prstGeom>
        </p:spPr>
      </p:pic>
      <p:sp>
        <p:nvSpPr>
          <p:cNvPr id="24" name="Retângulo: Único Canto Arredondado 23">
            <a:extLst>
              <a:ext uri="{FF2B5EF4-FFF2-40B4-BE49-F238E27FC236}">
                <a16:creationId xmlns:a16="http://schemas.microsoft.com/office/drawing/2014/main" id="{1F82A054-4299-092A-20F1-A88462BF3D5D}"/>
              </a:ext>
            </a:extLst>
          </p:cNvPr>
          <p:cNvSpPr/>
          <p:nvPr/>
        </p:nvSpPr>
        <p:spPr>
          <a:xfrm>
            <a:off x="3049" y="0"/>
            <a:ext cx="12188951" cy="665018"/>
          </a:xfrm>
          <a:prstGeom prst="round1Rect">
            <a:avLst>
              <a:gd name="adj" fmla="val 50000"/>
            </a:avLst>
          </a:prstGeom>
          <a:solidFill>
            <a:srgbClr val="FFDD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E702BDFD-D357-EF04-49F0-4660238D3064}"/>
              </a:ext>
            </a:extLst>
          </p:cNvPr>
          <p:cNvSpPr/>
          <p:nvPr/>
        </p:nvSpPr>
        <p:spPr>
          <a:xfrm>
            <a:off x="823879" y="-31533"/>
            <a:ext cx="3393791" cy="107656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ABED4E7-1959-3E73-E5F3-55AB30297CA1}"/>
              </a:ext>
            </a:extLst>
          </p:cNvPr>
          <p:cNvSpPr txBox="1"/>
          <p:nvPr/>
        </p:nvSpPr>
        <p:spPr>
          <a:xfrm>
            <a:off x="1196896" y="315655"/>
            <a:ext cx="2654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MAPA DE ATUAÇÃO</a:t>
            </a:r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7E159BF3-A049-1088-0BF1-2CF99ABAB2E6}"/>
              </a:ext>
            </a:extLst>
          </p:cNvPr>
          <p:cNvCxnSpPr>
            <a:cxnSpLocks/>
          </p:cNvCxnSpPr>
          <p:nvPr/>
        </p:nvCxnSpPr>
        <p:spPr>
          <a:xfrm>
            <a:off x="3620932" y="6010897"/>
            <a:ext cx="795751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B0042B07-C42F-11FC-90E4-17A0E8F17840}"/>
              </a:ext>
            </a:extLst>
          </p:cNvPr>
          <p:cNvSpPr txBox="1"/>
          <p:nvPr/>
        </p:nvSpPr>
        <p:spPr>
          <a:xfrm>
            <a:off x="9611513" y="6037539"/>
            <a:ext cx="2294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vfbbrasil.com   /  @vfbbrasiloficial</a:t>
            </a:r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4" name="Gráfico 3">
                <a:extLst>
                  <a:ext uri="{FF2B5EF4-FFF2-40B4-BE49-F238E27FC236}">
                    <a16:creationId xmlns:a16="http://schemas.microsoft.com/office/drawing/2014/main" id="{4F71E628-09C0-BCAD-F5AA-BE5BB426C87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80134284"/>
                  </p:ext>
                </p:extLst>
              </p:nvPr>
            </p:nvGraphicFramePr>
            <p:xfrm>
              <a:off x="5615943" y="858978"/>
              <a:ext cx="6284485" cy="482016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4" name="Gráfico 3">
                <a:extLst>
                  <a:ext uri="{FF2B5EF4-FFF2-40B4-BE49-F238E27FC236}">
                    <a16:creationId xmlns:a16="http://schemas.microsoft.com/office/drawing/2014/main" id="{4F71E628-09C0-BCAD-F5AA-BE5BB426C8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5943" y="858978"/>
                <a:ext cx="6284485" cy="4820168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aixaDeTexto 1">
            <a:extLst>
              <a:ext uri="{FF2B5EF4-FFF2-40B4-BE49-F238E27FC236}">
                <a16:creationId xmlns:a16="http://schemas.microsoft.com/office/drawing/2014/main" id="{1DEACB1F-80B9-CA84-A3CB-688099A467A1}"/>
              </a:ext>
            </a:extLst>
          </p:cNvPr>
          <p:cNvSpPr txBox="1"/>
          <p:nvPr/>
        </p:nvSpPr>
        <p:spPr>
          <a:xfrm>
            <a:off x="1411484" y="1672480"/>
            <a:ext cx="41742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0" dirty="0">
                <a:solidFill>
                  <a:srgbClr val="000000"/>
                </a:solidFill>
                <a:effectLst/>
              </a:rPr>
              <a:t>A VFB distribui saúde </a:t>
            </a:r>
            <a:r>
              <a:rPr lang="pt-BR" sz="1600" b="1" i="0" dirty="0">
                <a:solidFill>
                  <a:srgbClr val="000000"/>
                </a:solidFill>
                <a:effectLst/>
              </a:rPr>
              <a:t>no Centro-Oeste, Norte, Nordeste e Sudeste </a:t>
            </a:r>
            <a:r>
              <a:rPr lang="pt-BR" sz="1600" i="0" dirty="0">
                <a:solidFill>
                  <a:srgbClr val="000000"/>
                </a:solidFill>
                <a:effectLst/>
              </a:rPr>
              <a:t>do país com segurança e agilidade;</a:t>
            </a:r>
          </a:p>
          <a:p>
            <a:endParaRPr lang="pt-BR" sz="1600" b="1" dirty="0">
              <a:solidFill>
                <a:srgbClr val="000000"/>
              </a:solidFill>
            </a:endParaRPr>
          </a:p>
          <a:p>
            <a:r>
              <a:rPr lang="pt-BR" sz="1600" i="0" dirty="0">
                <a:solidFill>
                  <a:srgbClr val="000000"/>
                </a:solidFill>
                <a:effectLst/>
              </a:rPr>
              <a:t>Entregas </a:t>
            </a:r>
            <a:r>
              <a:rPr lang="pt-BR" sz="1600" dirty="0">
                <a:solidFill>
                  <a:srgbClr val="000000"/>
                </a:solidFill>
              </a:rPr>
              <a:t>em até </a:t>
            </a:r>
            <a:r>
              <a:rPr lang="pt-BR" sz="1600" b="1" dirty="0">
                <a:solidFill>
                  <a:srgbClr val="000000"/>
                </a:solidFill>
              </a:rPr>
              <a:t>48 horas </a:t>
            </a:r>
            <a:r>
              <a:rPr lang="pt-BR" sz="1600" dirty="0">
                <a:solidFill>
                  <a:srgbClr val="000000"/>
                </a:solidFill>
              </a:rPr>
              <a:t>em capitais;</a:t>
            </a:r>
          </a:p>
          <a:p>
            <a:endParaRPr lang="pt-BR" sz="1600" b="1" dirty="0">
              <a:solidFill>
                <a:srgbClr val="000000"/>
              </a:solidFill>
            </a:endParaRPr>
          </a:p>
          <a:p>
            <a:r>
              <a:rPr lang="pt-BR" sz="1600" dirty="0">
                <a:solidFill>
                  <a:srgbClr val="000000"/>
                </a:solidFill>
              </a:rPr>
              <a:t>Em Goiás e Distrito Federal em até </a:t>
            </a:r>
            <a:r>
              <a:rPr lang="pt-BR" sz="1600" b="1" dirty="0">
                <a:solidFill>
                  <a:srgbClr val="000000"/>
                </a:solidFill>
              </a:rPr>
              <a:t>24 horas.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10DAF44-08A0-F206-14A4-7ECE9597B2B4}"/>
              </a:ext>
            </a:extLst>
          </p:cNvPr>
          <p:cNvSpPr txBox="1"/>
          <p:nvPr/>
        </p:nvSpPr>
        <p:spPr>
          <a:xfrm>
            <a:off x="2000624" y="3859094"/>
            <a:ext cx="2537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Planejamento de logística atualizado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2A6E241-0F10-9E16-45CD-49FA34C32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155" y="3820113"/>
            <a:ext cx="792468" cy="792468"/>
          </a:xfrm>
          <a:prstGeom prst="rect">
            <a:avLst/>
          </a:prstGeom>
        </p:spPr>
      </p:pic>
      <p:sp>
        <p:nvSpPr>
          <p:cNvPr id="6" name="Seta: Pentágono 5">
            <a:extLst>
              <a:ext uri="{FF2B5EF4-FFF2-40B4-BE49-F238E27FC236}">
                <a16:creationId xmlns:a16="http://schemas.microsoft.com/office/drawing/2014/main" id="{A1F3FC03-3A10-05B5-B327-025C8FC68DBE}"/>
              </a:ext>
            </a:extLst>
          </p:cNvPr>
          <p:cNvSpPr/>
          <p:nvPr/>
        </p:nvSpPr>
        <p:spPr>
          <a:xfrm>
            <a:off x="1208162" y="1733015"/>
            <a:ext cx="182373" cy="244566"/>
          </a:xfrm>
          <a:prstGeom prst="homePlat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DDBF7E0D-5E59-2AEB-CE99-2D8E6726B30C}"/>
              </a:ext>
            </a:extLst>
          </p:cNvPr>
          <p:cNvSpPr/>
          <p:nvPr/>
        </p:nvSpPr>
        <p:spPr>
          <a:xfrm>
            <a:off x="1204123" y="2695220"/>
            <a:ext cx="182373" cy="244566"/>
          </a:xfrm>
          <a:prstGeom prst="homePlat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entágono 10">
            <a:extLst>
              <a:ext uri="{FF2B5EF4-FFF2-40B4-BE49-F238E27FC236}">
                <a16:creationId xmlns:a16="http://schemas.microsoft.com/office/drawing/2014/main" id="{2734FA8A-1C4B-E917-E233-43774DF42156}"/>
              </a:ext>
            </a:extLst>
          </p:cNvPr>
          <p:cNvSpPr/>
          <p:nvPr/>
        </p:nvSpPr>
        <p:spPr>
          <a:xfrm>
            <a:off x="1196896" y="3166133"/>
            <a:ext cx="182373" cy="244566"/>
          </a:xfrm>
          <a:prstGeom prst="homePlat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Diagrama&#10;&#10;O conteúdo gerado por IA pode estar incorreto.">
            <a:extLst>
              <a:ext uri="{FF2B5EF4-FFF2-40B4-BE49-F238E27FC236}">
                <a16:creationId xmlns:a16="http://schemas.microsoft.com/office/drawing/2014/main" id="{FFAF6FCE-FF0C-ADF6-829B-55C5C9799B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71897"/>
            <a:ext cx="4614958" cy="461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03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306143-0032-98DE-E3A7-D3D584447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45D355C-6DE3-B953-38C5-91F6C0A54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6AC0EF-9A40-3D49-ACBD-682C3D7B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tângulo: Único Canto Arredondado 23">
            <a:extLst>
              <a:ext uri="{FF2B5EF4-FFF2-40B4-BE49-F238E27FC236}">
                <a16:creationId xmlns:a16="http://schemas.microsoft.com/office/drawing/2014/main" id="{31BAFAC1-1D56-777D-9EEB-91B368C94952}"/>
              </a:ext>
            </a:extLst>
          </p:cNvPr>
          <p:cNvSpPr/>
          <p:nvPr/>
        </p:nvSpPr>
        <p:spPr>
          <a:xfrm>
            <a:off x="3049" y="0"/>
            <a:ext cx="12188951" cy="665018"/>
          </a:xfrm>
          <a:prstGeom prst="round1Rect">
            <a:avLst>
              <a:gd name="adj" fmla="val 50000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049593B5-987D-ADE5-9D25-80D8F6326629}"/>
              </a:ext>
            </a:extLst>
          </p:cNvPr>
          <p:cNvSpPr/>
          <p:nvPr/>
        </p:nvSpPr>
        <p:spPr>
          <a:xfrm>
            <a:off x="823879" y="-31533"/>
            <a:ext cx="4270635" cy="1076562"/>
          </a:xfrm>
          <a:prstGeom prst="rect">
            <a:avLst/>
          </a:prstGeom>
          <a:solidFill>
            <a:srgbClr val="FFDD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5359546-C17D-286A-860E-28378A76E704}"/>
              </a:ext>
            </a:extLst>
          </p:cNvPr>
          <p:cNvSpPr txBox="1"/>
          <p:nvPr/>
        </p:nvSpPr>
        <p:spPr>
          <a:xfrm>
            <a:off x="1196896" y="315655"/>
            <a:ext cx="367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MISSÃO, VISÃO E VALORES</a:t>
            </a:r>
          </a:p>
        </p:txBody>
      </p:sp>
      <p:grpSp>
        <p:nvGrpSpPr>
          <p:cNvPr id="2" name="Grupo 16">
            <a:extLst>
              <a:ext uri="{FF2B5EF4-FFF2-40B4-BE49-F238E27FC236}">
                <a16:creationId xmlns:a16="http://schemas.microsoft.com/office/drawing/2014/main" id="{236C3C2D-7A40-762D-58C5-19A317E981F7}"/>
              </a:ext>
            </a:extLst>
          </p:cNvPr>
          <p:cNvGrpSpPr/>
          <p:nvPr/>
        </p:nvGrpSpPr>
        <p:grpSpPr>
          <a:xfrm>
            <a:off x="809435" y="2033738"/>
            <a:ext cx="6358486" cy="2762691"/>
            <a:chOff x="-330515" y="2146441"/>
            <a:chExt cx="9391696" cy="3540425"/>
          </a:xfrm>
        </p:grpSpPr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95E8C2BE-71C1-DF2F-D28C-C5972AE47F0E}"/>
                </a:ext>
              </a:extLst>
            </p:cNvPr>
            <p:cNvSpPr txBox="1"/>
            <p:nvPr/>
          </p:nvSpPr>
          <p:spPr>
            <a:xfrm>
              <a:off x="-247818" y="2422534"/>
              <a:ext cx="1239628" cy="394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/>
                <a:t>MISSÃO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5E12243C-5363-8994-D191-97ECF35C9614}"/>
                </a:ext>
              </a:extLst>
            </p:cNvPr>
            <p:cNvSpPr txBox="1"/>
            <p:nvPr/>
          </p:nvSpPr>
          <p:spPr>
            <a:xfrm>
              <a:off x="-247817" y="3755824"/>
              <a:ext cx="1026535" cy="394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/>
                <a:t>VISÃO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CE686681-7841-D4B3-057C-643A3FDB4332}"/>
                </a:ext>
              </a:extLst>
            </p:cNvPr>
            <p:cNvSpPr txBox="1"/>
            <p:nvPr/>
          </p:nvSpPr>
          <p:spPr>
            <a:xfrm>
              <a:off x="-330515" y="5154399"/>
              <a:ext cx="1392011" cy="394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/>
                <a:t>VALORES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EB3CCDD4-367C-B376-5683-EB289C0BE9FB}"/>
                </a:ext>
              </a:extLst>
            </p:cNvPr>
            <p:cNvSpPr txBox="1"/>
            <p:nvPr/>
          </p:nvSpPr>
          <p:spPr>
            <a:xfrm>
              <a:off x="1669599" y="2146441"/>
              <a:ext cx="7059834" cy="94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A </a:t>
              </a:r>
              <a:r>
                <a:rPr lang="pt-BR" sz="1400" b="1" dirty="0"/>
                <a:t>VFB Brasil </a:t>
              </a:r>
              <a:r>
                <a:rPr lang="pt-BR" sz="1400" dirty="0"/>
                <a:t>está comprometida em fornecer insumos médicos e medicamentos de alta qualidade, de forma rápida e assertiva em todo território nacional.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0931D0AC-0C89-5115-1001-E14DE22CC546}"/>
                </a:ext>
              </a:extLst>
            </p:cNvPr>
            <p:cNvSpPr txBox="1"/>
            <p:nvPr/>
          </p:nvSpPr>
          <p:spPr>
            <a:xfrm>
              <a:off x="1616286" y="3617778"/>
              <a:ext cx="7444895" cy="670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Ser reconhecida nacionalmente pela excelência e assertividade na prestação dos nossos serviços.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646A62CA-F9D7-99AD-1C48-C79863B90116}"/>
                </a:ext>
              </a:extLst>
            </p:cNvPr>
            <p:cNvSpPr txBox="1"/>
            <p:nvPr/>
          </p:nvSpPr>
          <p:spPr>
            <a:xfrm>
              <a:off x="1580682" y="5016353"/>
              <a:ext cx="7444897" cy="670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Ter em cada fornecedor, um aliado. Em cada cliente, um amigo. Em cada colaborador, um familiar.</a:t>
              </a:r>
            </a:p>
          </p:txBody>
        </p:sp>
      </p:grpSp>
      <p:pic>
        <p:nvPicPr>
          <p:cNvPr id="19" name="Imagem 18" descr="Ícone&#10;&#10;O conteúdo gerado por IA pode estar incorreto.">
            <a:extLst>
              <a:ext uri="{FF2B5EF4-FFF2-40B4-BE49-F238E27FC236}">
                <a16:creationId xmlns:a16="http://schemas.microsoft.com/office/drawing/2014/main" id="{C1287A12-65C1-49C4-87D9-9631E9ECEE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807" y="1737174"/>
            <a:ext cx="436060" cy="399858"/>
          </a:xfrm>
          <a:prstGeom prst="rect">
            <a:avLst/>
          </a:prstGeom>
        </p:spPr>
      </p:pic>
      <p:pic>
        <p:nvPicPr>
          <p:cNvPr id="21" name="Imagem 20" descr="Ícone&#10;&#10;O conteúdo gerado por IA pode estar incorreto.">
            <a:extLst>
              <a:ext uri="{FF2B5EF4-FFF2-40B4-BE49-F238E27FC236}">
                <a16:creationId xmlns:a16="http://schemas.microsoft.com/office/drawing/2014/main" id="{E17558FC-090F-BED1-66FD-039D35F8FF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86" y="2660616"/>
            <a:ext cx="305065" cy="279738"/>
          </a:xfrm>
          <a:prstGeom prst="rect">
            <a:avLst/>
          </a:prstGeom>
        </p:spPr>
      </p:pic>
      <p:pic>
        <p:nvPicPr>
          <p:cNvPr id="22" name="Imagem 21" descr="Ícone&#10;&#10;O conteúdo gerado por IA pode estar incorreto.">
            <a:extLst>
              <a:ext uri="{FF2B5EF4-FFF2-40B4-BE49-F238E27FC236}">
                <a16:creationId xmlns:a16="http://schemas.microsoft.com/office/drawing/2014/main" id="{9AEF869A-4BCF-C39C-A1F5-C32BE10D8B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619" y="3264688"/>
            <a:ext cx="301204" cy="276197"/>
          </a:xfrm>
          <a:prstGeom prst="rect">
            <a:avLst/>
          </a:prstGeom>
        </p:spPr>
      </p:pic>
      <p:pic>
        <p:nvPicPr>
          <p:cNvPr id="23" name="Imagem 22" descr="Ícone&#10;&#10;O conteúdo gerado por IA pode estar incorreto.">
            <a:extLst>
              <a:ext uri="{FF2B5EF4-FFF2-40B4-BE49-F238E27FC236}">
                <a16:creationId xmlns:a16="http://schemas.microsoft.com/office/drawing/2014/main" id="{48598DF7-56D3-B286-836C-A9819C8DDA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768" y="2724057"/>
            <a:ext cx="298143" cy="273390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3097342E-B666-E865-29E6-FD7B38D6EA12}"/>
              </a:ext>
            </a:extLst>
          </p:cNvPr>
          <p:cNvCxnSpPr>
            <a:cxnSpLocks/>
          </p:cNvCxnSpPr>
          <p:nvPr/>
        </p:nvCxnSpPr>
        <p:spPr>
          <a:xfrm>
            <a:off x="2117634" y="2905307"/>
            <a:ext cx="5272628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F7D8C1D2-0DF6-F152-7B50-93395917603A}"/>
              </a:ext>
            </a:extLst>
          </p:cNvPr>
          <p:cNvCxnSpPr>
            <a:cxnSpLocks/>
          </p:cNvCxnSpPr>
          <p:nvPr/>
        </p:nvCxnSpPr>
        <p:spPr>
          <a:xfrm>
            <a:off x="2163579" y="3936013"/>
            <a:ext cx="5272628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áfico 7">
            <a:extLst>
              <a:ext uri="{FF2B5EF4-FFF2-40B4-BE49-F238E27FC236}">
                <a16:creationId xmlns:a16="http://schemas.microsoft.com/office/drawing/2014/main" id="{63D9DA10-AA18-FC97-BF25-76E81B21F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71077" y="1948116"/>
            <a:ext cx="3100274" cy="3096889"/>
          </a:xfrm>
          <a:prstGeom prst="rect">
            <a:avLst/>
          </a:prstGeom>
        </p:spPr>
      </p:pic>
      <p:pic>
        <p:nvPicPr>
          <p:cNvPr id="4" name="Imagem 3" descr="Forma&#10;&#10;O conteúdo gerado por IA pode estar incorreto.">
            <a:extLst>
              <a:ext uri="{FF2B5EF4-FFF2-40B4-BE49-F238E27FC236}">
                <a16:creationId xmlns:a16="http://schemas.microsoft.com/office/drawing/2014/main" id="{8C03062F-EC7F-05D8-563A-8320D18648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0" y="5625464"/>
            <a:ext cx="2537319" cy="735166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6F5CC546-BAA5-1B71-C58A-AA66D46E5033}"/>
              </a:ext>
            </a:extLst>
          </p:cNvPr>
          <p:cNvCxnSpPr>
            <a:cxnSpLocks/>
          </p:cNvCxnSpPr>
          <p:nvPr/>
        </p:nvCxnSpPr>
        <p:spPr>
          <a:xfrm>
            <a:off x="3620932" y="6010897"/>
            <a:ext cx="795751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hlinkClick r:id="rId7"/>
            <a:extLst>
              <a:ext uri="{FF2B5EF4-FFF2-40B4-BE49-F238E27FC236}">
                <a16:creationId xmlns:a16="http://schemas.microsoft.com/office/drawing/2014/main" id="{538ECB9F-364B-A8A0-E747-A2EA937CEDD4}"/>
              </a:ext>
            </a:extLst>
          </p:cNvPr>
          <p:cNvSpPr txBox="1"/>
          <p:nvPr/>
        </p:nvSpPr>
        <p:spPr>
          <a:xfrm>
            <a:off x="9611514" y="6042431"/>
            <a:ext cx="1188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vfbbrasil.com   /</a:t>
            </a:r>
          </a:p>
        </p:txBody>
      </p:sp>
      <p:sp>
        <p:nvSpPr>
          <p:cNvPr id="16" name="CaixaDeTexto 15">
            <a:hlinkClick r:id="rId8"/>
            <a:extLst>
              <a:ext uri="{FF2B5EF4-FFF2-40B4-BE49-F238E27FC236}">
                <a16:creationId xmlns:a16="http://schemas.microsoft.com/office/drawing/2014/main" id="{D74B3D3C-E3CA-18F3-926F-3EF8C5814ACD}"/>
              </a:ext>
            </a:extLst>
          </p:cNvPr>
          <p:cNvSpPr txBox="1"/>
          <p:nvPr/>
        </p:nvSpPr>
        <p:spPr>
          <a:xfrm>
            <a:off x="10562376" y="6032728"/>
            <a:ext cx="11431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/>
              <a:t>@vfbbrasiloficial</a:t>
            </a:r>
          </a:p>
        </p:txBody>
      </p:sp>
    </p:spTree>
    <p:extLst>
      <p:ext uri="{BB962C8B-B14F-4D97-AF65-F5344CB8AC3E}">
        <p14:creationId xmlns:p14="http://schemas.microsoft.com/office/powerpoint/2010/main" val="141428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39401C-28DE-E232-65F2-70304494A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3F2E61-61A3-F8B6-7D02-2E1040571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D79F2F-91D3-14D3-7973-73AF752BE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D9B9EAC-B256-EEFA-D6BF-7D37E7865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8" name="Imagem 17" descr="Logotipo&#10;&#10;O conteúdo gerado por IA pode estar incorreto.">
            <a:extLst>
              <a:ext uri="{FF2B5EF4-FFF2-40B4-BE49-F238E27FC236}">
                <a16:creationId xmlns:a16="http://schemas.microsoft.com/office/drawing/2014/main" id="{00DE5574-230A-19A1-BBDE-3D4BF8994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4" y="410193"/>
            <a:ext cx="3669010" cy="2317701"/>
          </a:xfrm>
          <a:prstGeom prst="rect">
            <a:avLst/>
          </a:prstGeom>
        </p:spPr>
      </p:pic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33D1E14C-5454-43BE-B2D3-95D2BD7DC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24583" r="37302"/>
          <a:stretch/>
        </p:blipFill>
        <p:spPr>
          <a:xfrm>
            <a:off x="714022" y="4536373"/>
            <a:ext cx="3299837" cy="238304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18327CE-915A-5D3B-8A68-78DB644FE60E}"/>
              </a:ext>
            </a:extLst>
          </p:cNvPr>
          <p:cNvSpPr txBox="1"/>
          <p:nvPr/>
        </p:nvSpPr>
        <p:spPr>
          <a:xfrm>
            <a:off x="4298144" y="5593816"/>
            <a:ext cx="179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Obrigado!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F8F43B2-DFB1-16C2-D86F-853109062A7C}"/>
              </a:ext>
            </a:extLst>
          </p:cNvPr>
          <p:cNvSpPr txBox="1"/>
          <p:nvPr/>
        </p:nvSpPr>
        <p:spPr>
          <a:xfrm rot="16200000">
            <a:off x="10153407" y="3334580"/>
            <a:ext cx="3629025" cy="258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800" dirty="0"/>
              <a:t>Todos os direitos reservados </a:t>
            </a:r>
            <a:r>
              <a:rPr lang="pt-BR" sz="800" b="0" i="0" dirty="0">
                <a:effectLst/>
                <a:latin typeface="Sora"/>
              </a:rPr>
              <a:t>® </a:t>
            </a:r>
            <a:r>
              <a:rPr lang="pt-BR" sz="800" dirty="0">
                <a:latin typeface="Sora"/>
              </a:rPr>
              <a:t>Copyright 2025.</a:t>
            </a:r>
            <a:r>
              <a:rPr lang="pt-BR" sz="800" dirty="0"/>
              <a:t> Imagens: Arquivo VFB, </a:t>
            </a:r>
            <a:r>
              <a:rPr lang="pt-BR" sz="800" dirty="0" err="1"/>
              <a:t>Freepik</a:t>
            </a:r>
            <a:r>
              <a:rPr lang="pt-BR" sz="800" dirty="0"/>
              <a:t>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4A8980F-191D-36C0-9FB4-E5C58C4704A3}"/>
              </a:ext>
            </a:extLst>
          </p:cNvPr>
          <p:cNvSpPr txBox="1"/>
          <p:nvPr/>
        </p:nvSpPr>
        <p:spPr>
          <a:xfrm>
            <a:off x="321013" y="2808376"/>
            <a:ext cx="4098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 Black" panose="020B0A04020102020204" pitchFamily="34" charset="0"/>
              </a:rPr>
              <a:t>TÍTULO DA APRESENTAÇÃO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DAC0238-A93C-D0C5-34C3-2BABE9B80846}"/>
              </a:ext>
            </a:extLst>
          </p:cNvPr>
          <p:cNvSpPr txBox="1"/>
          <p:nvPr/>
        </p:nvSpPr>
        <p:spPr>
          <a:xfrm>
            <a:off x="826087" y="3766843"/>
            <a:ext cx="307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SUBTÍTULO DA APRESENTAÇÃO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C6B6DA82-00B8-05DC-545D-DBE6F6D1A07E}"/>
              </a:ext>
            </a:extLst>
          </p:cNvPr>
          <p:cNvCxnSpPr>
            <a:cxnSpLocks/>
          </p:cNvCxnSpPr>
          <p:nvPr/>
        </p:nvCxnSpPr>
        <p:spPr>
          <a:xfrm>
            <a:off x="1129659" y="3624378"/>
            <a:ext cx="245669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7674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542</Words>
  <Application>Microsoft Office PowerPoint</Application>
  <PresentationFormat>Widescreen</PresentationFormat>
  <Paragraphs>82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Arial Black</vt:lpstr>
      <vt:lpstr>Sora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Sávio Marcos</dc:creator>
  <cp:lastModifiedBy>Sávio Marcos</cp:lastModifiedBy>
  <cp:revision>25</cp:revision>
  <dcterms:created xsi:type="dcterms:W3CDTF">2025-05-14T14:06:10Z</dcterms:created>
  <dcterms:modified xsi:type="dcterms:W3CDTF">2025-05-30T15:28:49Z</dcterms:modified>
</cp:coreProperties>
</file>